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078865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39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65" d="100"/>
          <a:sy n="65" d="100"/>
        </p:scale>
        <p:origin x="396" y="78"/>
      </p:cViewPr>
      <p:guideLst>
        <p:guide orient="horz" pos="2160"/>
        <p:guide pos="339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image1.png>
</file>

<file path=ppt/media/image2.png>
</file>

<file path=ppt/media/image3.jp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48581" y="1122363"/>
            <a:ext cx="8091488" cy="2387600"/>
          </a:xfrm>
        </p:spPr>
        <p:txBody>
          <a:bodyPr anchor="b"/>
          <a:lstStyle>
            <a:lvl1pPr algn="ctr">
              <a:defRPr sz="530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48581" y="3602038"/>
            <a:ext cx="8091488" cy="1655762"/>
          </a:xfrm>
        </p:spPr>
        <p:txBody>
          <a:bodyPr/>
          <a:lstStyle>
            <a:lvl1pPr marL="0" indent="0" algn="ctr">
              <a:buNone/>
              <a:defRPr sz="2124"/>
            </a:lvl1pPr>
            <a:lvl2pPr marL="404576" indent="0" algn="ctr">
              <a:buNone/>
              <a:defRPr sz="1770"/>
            </a:lvl2pPr>
            <a:lvl3pPr marL="809153" indent="0" algn="ctr">
              <a:buNone/>
              <a:defRPr sz="1593"/>
            </a:lvl3pPr>
            <a:lvl4pPr marL="1213729" indent="0" algn="ctr">
              <a:buNone/>
              <a:defRPr sz="1416"/>
            </a:lvl4pPr>
            <a:lvl5pPr marL="1618305" indent="0" algn="ctr">
              <a:buNone/>
              <a:defRPr sz="1416"/>
            </a:lvl5pPr>
            <a:lvl6pPr marL="2022881" indent="0" algn="ctr">
              <a:buNone/>
              <a:defRPr sz="1416"/>
            </a:lvl6pPr>
            <a:lvl7pPr marL="2427458" indent="0" algn="ctr">
              <a:buNone/>
              <a:defRPr sz="1416"/>
            </a:lvl7pPr>
            <a:lvl8pPr marL="2832034" indent="0" algn="ctr">
              <a:buNone/>
              <a:defRPr sz="1416"/>
            </a:lvl8pPr>
            <a:lvl9pPr marL="3236610" indent="0" algn="ctr">
              <a:buNone/>
              <a:defRPr sz="1416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06/05/2020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9116389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06/05/2020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3762292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720627" y="365125"/>
            <a:ext cx="2326303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41720" y="365125"/>
            <a:ext cx="684405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06/05/2020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3005564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06/05/2020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61483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100" y="1709739"/>
            <a:ext cx="9305211" cy="2852737"/>
          </a:xfrm>
        </p:spPr>
        <p:txBody>
          <a:bodyPr anchor="b"/>
          <a:lstStyle>
            <a:lvl1pPr>
              <a:defRPr sz="530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100" y="4589464"/>
            <a:ext cx="9305211" cy="1500187"/>
          </a:xfrm>
        </p:spPr>
        <p:txBody>
          <a:bodyPr/>
          <a:lstStyle>
            <a:lvl1pPr marL="0" indent="0">
              <a:buNone/>
              <a:defRPr sz="2124">
                <a:solidFill>
                  <a:schemeClr val="tx1">
                    <a:tint val="75000"/>
                  </a:schemeClr>
                </a:solidFill>
              </a:defRPr>
            </a:lvl1pPr>
            <a:lvl2pPr marL="404576" indent="0">
              <a:buNone/>
              <a:defRPr sz="1770">
                <a:solidFill>
                  <a:schemeClr val="tx1">
                    <a:tint val="75000"/>
                  </a:schemeClr>
                </a:solidFill>
              </a:defRPr>
            </a:lvl2pPr>
            <a:lvl3pPr marL="809153" indent="0">
              <a:buNone/>
              <a:defRPr sz="1593">
                <a:solidFill>
                  <a:schemeClr val="tx1">
                    <a:tint val="75000"/>
                  </a:schemeClr>
                </a:solidFill>
              </a:defRPr>
            </a:lvl3pPr>
            <a:lvl4pPr marL="1213729" indent="0">
              <a:buNone/>
              <a:defRPr sz="1416">
                <a:solidFill>
                  <a:schemeClr val="tx1">
                    <a:tint val="75000"/>
                  </a:schemeClr>
                </a:solidFill>
              </a:defRPr>
            </a:lvl4pPr>
            <a:lvl5pPr marL="1618305" indent="0">
              <a:buNone/>
              <a:defRPr sz="1416">
                <a:solidFill>
                  <a:schemeClr val="tx1">
                    <a:tint val="75000"/>
                  </a:schemeClr>
                </a:solidFill>
              </a:defRPr>
            </a:lvl5pPr>
            <a:lvl6pPr marL="2022881" indent="0">
              <a:buNone/>
              <a:defRPr sz="1416">
                <a:solidFill>
                  <a:schemeClr val="tx1">
                    <a:tint val="75000"/>
                  </a:schemeClr>
                </a:solidFill>
              </a:defRPr>
            </a:lvl6pPr>
            <a:lvl7pPr marL="2427458" indent="0">
              <a:buNone/>
              <a:defRPr sz="1416">
                <a:solidFill>
                  <a:schemeClr val="tx1">
                    <a:tint val="75000"/>
                  </a:schemeClr>
                </a:solidFill>
              </a:defRPr>
            </a:lvl7pPr>
            <a:lvl8pPr marL="2832034" indent="0">
              <a:buNone/>
              <a:defRPr sz="1416">
                <a:solidFill>
                  <a:schemeClr val="tx1">
                    <a:tint val="75000"/>
                  </a:schemeClr>
                </a:solidFill>
              </a:defRPr>
            </a:lvl8pPr>
            <a:lvl9pPr marL="3236610" indent="0">
              <a:buNone/>
              <a:defRPr sz="1416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06/05/2020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5638472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41720" y="1825625"/>
            <a:ext cx="458517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61754" y="1825625"/>
            <a:ext cx="4585176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06/05/2020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8909498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125" y="365126"/>
            <a:ext cx="930521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3125" y="1681163"/>
            <a:ext cx="4564104" cy="823912"/>
          </a:xfrm>
        </p:spPr>
        <p:txBody>
          <a:bodyPr anchor="b"/>
          <a:lstStyle>
            <a:lvl1pPr marL="0" indent="0">
              <a:buNone/>
              <a:defRPr sz="2124" b="1"/>
            </a:lvl1pPr>
            <a:lvl2pPr marL="404576" indent="0">
              <a:buNone/>
              <a:defRPr sz="1770" b="1"/>
            </a:lvl2pPr>
            <a:lvl3pPr marL="809153" indent="0">
              <a:buNone/>
              <a:defRPr sz="1593" b="1"/>
            </a:lvl3pPr>
            <a:lvl4pPr marL="1213729" indent="0">
              <a:buNone/>
              <a:defRPr sz="1416" b="1"/>
            </a:lvl4pPr>
            <a:lvl5pPr marL="1618305" indent="0">
              <a:buNone/>
              <a:defRPr sz="1416" b="1"/>
            </a:lvl5pPr>
            <a:lvl6pPr marL="2022881" indent="0">
              <a:buNone/>
              <a:defRPr sz="1416" b="1"/>
            </a:lvl6pPr>
            <a:lvl7pPr marL="2427458" indent="0">
              <a:buNone/>
              <a:defRPr sz="1416" b="1"/>
            </a:lvl7pPr>
            <a:lvl8pPr marL="2832034" indent="0">
              <a:buNone/>
              <a:defRPr sz="1416" b="1"/>
            </a:lvl8pPr>
            <a:lvl9pPr marL="3236610" indent="0">
              <a:buNone/>
              <a:defRPr sz="14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43125" y="2505075"/>
            <a:ext cx="4564104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461754" y="1681163"/>
            <a:ext cx="4586581" cy="823912"/>
          </a:xfrm>
        </p:spPr>
        <p:txBody>
          <a:bodyPr anchor="b"/>
          <a:lstStyle>
            <a:lvl1pPr marL="0" indent="0">
              <a:buNone/>
              <a:defRPr sz="2124" b="1"/>
            </a:lvl1pPr>
            <a:lvl2pPr marL="404576" indent="0">
              <a:buNone/>
              <a:defRPr sz="1770" b="1"/>
            </a:lvl2pPr>
            <a:lvl3pPr marL="809153" indent="0">
              <a:buNone/>
              <a:defRPr sz="1593" b="1"/>
            </a:lvl3pPr>
            <a:lvl4pPr marL="1213729" indent="0">
              <a:buNone/>
              <a:defRPr sz="1416" b="1"/>
            </a:lvl4pPr>
            <a:lvl5pPr marL="1618305" indent="0">
              <a:buNone/>
              <a:defRPr sz="1416" b="1"/>
            </a:lvl5pPr>
            <a:lvl6pPr marL="2022881" indent="0">
              <a:buNone/>
              <a:defRPr sz="1416" b="1"/>
            </a:lvl6pPr>
            <a:lvl7pPr marL="2427458" indent="0">
              <a:buNone/>
              <a:defRPr sz="1416" b="1"/>
            </a:lvl7pPr>
            <a:lvl8pPr marL="2832034" indent="0">
              <a:buNone/>
              <a:defRPr sz="1416" b="1"/>
            </a:lvl8pPr>
            <a:lvl9pPr marL="3236610" indent="0">
              <a:buNone/>
              <a:defRPr sz="1416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461754" y="2505075"/>
            <a:ext cx="458658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06/05/2020</a:t>
            </a:fld>
            <a:endParaRPr lang="LID4096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8976250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06/05/2020</a:t>
            </a:fld>
            <a:endParaRPr lang="LID4096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6087098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06/05/2020</a:t>
            </a:fld>
            <a:endParaRPr lang="LID4096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9973171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125" y="457200"/>
            <a:ext cx="3479620" cy="1600200"/>
          </a:xfrm>
        </p:spPr>
        <p:txBody>
          <a:bodyPr anchor="b"/>
          <a:lstStyle>
            <a:lvl1pPr>
              <a:defRPr sz="28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86581" y="987426"/>
            <a:ext cx="5461754" cy="4873625"/>
          </a:xfrm>
        </p:spPr>
        <p:txBody>
          <a:bodyPr/>
          <a:lstStyle>
            <a:lvl1pPr>
              <a:defRPr sz="2832"/>
            </a:lvl1pPr>
            <a:lvl2pPr>
              <a:defRPr sz="2478"/>
            </a:lvl2pPr>
            <a:lvl3pPr>
              <a:defRPr sz="2124"/>
            </a:lvl3pPr>
            <a:lvl4pPr>
              <a:defRPr sz="1770"/>
            </a:lvl4pPr>
            <a:lvl5pPr>
              <a:defRPr sz="1770"/>
            </a:lvl5pPr>
            <a:lvl6pPr>
              <a:defRPr sz="1770"/>
            </a:lvl6pPr>
            <a:lvl7pPr>
              <a:defRPr sz="1770"/>
            </a:lvl7pPr>
            <a:lvl8pPr>
              <a:defRPr sz="1770"/>
            </a:lvl8pPr>
            <a:lvl9pPr>
              <a:defRPr sz="177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125" y="2057400"/>
            <a:ext cx="3479620" cy="3811588"/>
          </a:xfrm>
        </p:spPr>
        <p:txBody>
          <a:bodyPr/>
          <a:lstStyle>
            <a:lvl1pPr marL="0" indent="0">
              <a:buNone/>
              <a:defRPr sz="1416"/>
            </a:lvl1pPr>
            <a:lvl2pPr marL="404576" indent="0">
              <a:buNone/>
              <a:defRPr sz="1239"/>
            </a:lvl2pPr>
            <a:lvl3pPr marL="809153" indent="0">
              <a:buNone/>
              <a:defRPr sz="1062"/>
            </a:lvl3pPr>
            <a:lvl4pPr marL="1213729" indent="0">
              <a:buNone/>
              <a:defRPr sz="885"/>
            </a:lvl4pPr>
            <a:lvl5pPr marL="1618305" indent="0">
              <a:buNone/>
              <a:defRPr sz="885"/>
            </a:lvl5pPr>
            <a:lvl6pPr marL="2022881" indent="0">
              <a:buNone/>
              <a:defRPr sz="885"/>
            </a:lvl6pPr>
            <a:lvl7pPr marL="2427458" indent="0">
              <a:buNone/>
              <a:defRPr sz="885"/>
            </a:lvl7pPr>
            <a:lvl8pPr marL="2832034" indent="0">
              <a:buNone/>
              <a:defRPr sz="885"/>
            </a:lvl8pPr>
            <a:lvl9pPr marL="3236610" indent="0">
              <a:buNone/>
              <a:defRPr sz="88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06/05/2020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520508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43125" y="457200"/>
            <a:ext cx="3479620" cy="1600200"/>
          </a:xfrm>
        </p:spPr>
        <p:txBody>
          <a:bodyPr anchor="b"/>
          <a:lstStyle>
            <a:lvl1pPr>
              <a:defRPr sz="2832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586581" y="987426"/>
            <a:ext cx="5461754" cy="4873625"/>
          </a:xfrm>
        </p:spPr>
        <p:txBody>
          <a:bodyPr anchor="t"/>
          <a:lstStyle>
            <a:lvl1pPr marL="0" indent="0">
              <a:buNone/>
              <a:defRPr sz="2832"/>
            </a:lvl1pPr>
            <a:lvl2pPr marL="404576" indent="0">
              <a:buNone/>
              <a:defRPr sz="2478"/>
            </a:lvl2pPr>
            <a:lvl3pPr marL="809153" indent="0">
              <a:buNone/>
              <a:defRPr sz="2124"/>
            </a:lvl3pPr>
            <a:lvl4pPr marL="1213729" indent="0">
              <a:buNone/>
              <a:defRPr sz="1770"/>
            </a:lvl4pPr>
            <a:lvl5pPr marL="1618305" indent="0">
              <a:buNone/>
              <a:defRPr sz="1770"/>
            </a:lvl5pPr>
            <a:lvl6pPr marL="2022881" indent="0">
              <a:buNone/>
              <a:defRPr sz="1770"/>
            </a:lvl6pPr>
            <a:lvl7pPr marL="2427458" indent="0">
              <a:buNone/>
              <a:defRPr sz="1770"/>
            </a:lvl7pPr>
            <a:lvl8pPr marL="2832034" indent="0">
              <a:buNone/>
              <a:defRPr sz="1770"/>
            </a:lvl8pPr>
            <a:lvl9pPr marL="3236610" indent="0">
              <a:buNone/>
              <a:defRPr sz="177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43125" y="2057400"/>
            <a:ext cx="3479620" cy="3811588"/>
          </a:xfrm>
        </p:spPr>
        <p:txBody>
          <a:bodyPr/>
          <a:lstStyle>
            <a:lvl1pPr marL="0" indent="0">
              <a:buNone/>
              <a:defRPr sz="1416"/>
            </a:lvl1pPr>
            <a:lvl2pPr marL="404576" indent="0">
              <a:buNone/>
              <a:defRPr sz="1239"/>
            </a:lvl2pPr>
            <a:lvl3pPr marL="809153" indent="0">
              <a:buNone/>
              <a:defRPr sz="1062"/>
            </a:lvl3pPr>
            <a:lvl4pPr marL="1213729" indent="0">
              <a:buNone/>
              <a:defRPr sz="885"/>
            </a:lvl4pPr>
            <a:lvl5pPr marL="1618305" indent="0">
              <a:buNone/>
              <a:defRPr sz="885"/>
            </a:lvl5pPr>
            <a:lvl6pPr marL="2022881" indent="0">
              <a:buNone/>
              <a:defRPr sz="885"/>
            </a:lvl6pPr>
            <a:lvl7pPr marL="2427458" indent="0">
              <a:buNone/>
              <a:defRPr sz="885"/>
            </a:lvl7pPr>
            <a:lvl8pPr marL="2832034" indent="0">
              <a:buNone/>
              <a:defRPr sz="885"/>
            </a:lvl8pPr>
            <a:lvl9pPr marL="3236610" indent="0">
              <a:buNone/>
              <a:defRPr sz="88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1BD9AB-1644-4673-A942-63868D03FF8F}" type="datetimeFigureOut">
              <a:rPr lang="LID4096" smtClean="0"/>
              <a:t>06/05/2020</a:t>
            </a:fld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894551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741720" y="365126"/>
            <a:ext cx="930521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41720" y="1825625"/>
            <a:ext cx="930521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1720" y="6356351"/>
            <a:ext cx="24274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1BD9AB-1644-4673-A942-63868D03FF8F}" type="datetimeFigureOut">
              <a:rPr lang="LID4096" smtClean="0"/>
              <a:t>06/05/2020</a:t>
            </a:fld>
            <a:endParaRPr lang="LID4096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573741" y="6356351"/>
            <a:ext cx="364116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ID4096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619484" y="6356351"/>
            <a:ext cx="242744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62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603074D-A3A9-44EA-B375-591C377B6750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0205255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809153" rtl="0" eaLnBrk="1" latinLnBrk="0" hangingPunct="1">
        <a:lnSpc>
          <a:spcPct val="90000"/>
        </a:lnSpc>
        <a:spcBef>
          <a:spcPct val="0"/>
        </a:spcBef>
        <a:buNone/>
        <a:defRPr sz="389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02288" indent="-202288" algn="l" defTabSz="809153" rtl="0" eaLnBrk="1" latinLnBrk="0" hangingPunct="1">
        <a:lnSpc>
          <a:spcPct val="90000"/>
        </a:lnSpc>
        <a:spcBef>
          <a:spcPts val="885"/>
        </a:spcBef>
        <a:buFont typeface="Arial" panose="020B0604020202020204" pitchFamily="34" charset="0"/>
        <a:buChar char="•"/>
        <a:defRPr sz="2478" kern="1200">
          <a:solidFill>
            <a:schemeClr val="tx1"/>
          </a:solidFill>
          <a:latin typeface="+mn-lt"/>
          <a:ea typeface="+mn-ea"/>
          <a:cs typeface="+mn-cs"/>
        </a:defRPr>
      </a:lvl1pPr>
      <a:lvl2pPr marL="606864" indent="-202288" algn="l" defTabSz="809153" rtl="0" eaLnBrk="1" latinLnBrk="0" hangingPunct="1">
        <a:lnSpc>
          <a:spcPct val="90000"/>
        </a:lnSpc>
        <a:spcBef>
          <a:spcPts val="442"/>
        </a:spcBef>
        <a:buFont typeface="Arial" panose="020B0604020202020204" pitchFamily="34" charset="0"/>
        <a:buChar char="•"/>
        <a:defRPr sz="2124" kern="1200">
          <a:solidFill>
            <a:schemeClr val="tx1"/>
          </a:solidFill>
          <a:latin typeface="+mn-lt"/>
          <a:ea typeface="+mn-ea"/>
          <a:cs typeface="+mn-cs"/>
        </a:defRPr>
      </a:lvl2pPr>
      <a:lvl3pPr marL="1011441" indent="-202288" algn="l" defTabSz="809153" rtl="0" eaLnBrk="1" latinLnBrk="0" hangingPunct="1">
        <a:lnSpc>
          <a:spcPct val="90000"/>
        </a:lnSpc>
        <a:spcBef>
          <a:spcPts val="442"/>
        </a:spcBef>
        <a:buFont typeface="Arial" panose="020B0604020202020204" pitchFamily="34" charset="0"/>
        <a:buChar char="•"/>
        <a:defRPr sz="1770" kern="1200">
          <a:solidFill>
            <a:schemeClr val="tx1"/>
          </a:solidFill>
          <a:latin typeface="+mn-lt"/>
          <a:ea typeface="+mn-ea"/>
          <a:cs typeface="+mn-cs"/>
        </a:defRPr>
      </a:lvl3pPr>
      <a:lvl4pPr marL="1416017" indent="-202288" algn="l" defTabSz="809153" rtl="0" eaLnBrk="1" latinLnBrk="0" hangingPunct="1">
        <a:lnSpc>
          <a:spcPct val="90000"/>
        </a:lnSpc>
        <a:spcBef>
          <a:spcPts val="442"/>
        </a:spcBef>
        <a:buFont typeface="Arial" panose="020B0604020202020204" pitchFamily="34" charset="0"/>
        <a:buChar char="•"/>
        <a:defRPr sz="1593" kern="1200">
          <a:solidFill>
            <a:schemeClr val="tx1"/>
          </a:solidFill>
          <a:latin typeface="+mn-lt"/>
          <a:ea typeface="+mn-ea"/>
          <a:cs typeface="+mn-cs"/>
        </a:defRPr>
      </a:lvl4pPr>
      <a:lvl5pPr marL="1820593" indent="-202288" algn="l" defTabSz="809153" rtl="0" eaLnBrk="1" latinLnBrk="0" hangingPunct="1">
        <a:lnSpc>
          <a:spcPct val="90000"/>
        </a:lnSpc>
        <a:spcBef>
          <a:spcPts val="442"/>
        </a:spcBef>
        <a:buFont typeface="Arial" panose="020B0604020202020204" pitchFamily="34" charset="0"/>
        <a:buChar char="•"/>
        <a:defRPr sz="1593" kern="1200">
          <a:solidFill>
            <a:schemeClr val="tx1"/>
          </a:solidFill>
          <a:latin typeface="+mn-lt"/>
          <a:ea typeface="+mn-ea"/>
          <a:cs typeface="+mn-cs"/>
        </a:defRPr>
      </a:lvl5pPr>
      <a:lvl6pPr marL="2225170" indent="-202288" algn="l" defTabSz="809153" rtl="0" eaLnBrk="1" latinLnBrk="0" hangingPunct="1">
        <a:lnSpc>
          <a:spcPct val="90000"/>
        </a:lnSpc>
        <a:spcBef>
          <a:spcPts val="442"/>
        </a:spcBef>
        <a:buFont typeface="Arial" panose="020B0604020202020204" pitchFamily="34" charset="0"/>
        <a:buChar char="•"/>
        <a:defRPr sz="1593" kern="1200">
          <a:solidFill>
            <a:schemeClr val="tx1"/>
          </a:solidFill>
          <a:latin typeface="+mn-lt"/>
          <a:ea typeface="+mn-ea"/>
          <a:cs typeface="+mn-cs"/>
        </a:defRPr>
      </a:lvl6pPr>
      <a:lvl7pPr marL="2629746" indent="-202288" algn="l" defTabSz="809153" rtl="0" eaLnBrk="1" latinLnBrk="0" hangingPunct="1">
        <a:lnSpc>
          <a:spcPct val="90000"/>
        </a:lnSpc>
        <a:spcBef>
          <a:spcPts val="442"/>
        </a:spcBef>
        <a:buFont typeface="Arial" panose="020B0604020202020204" pitchFamily="34" charset="0"/>
        <a:buChar char="•"/>
        <a:defRPr sz="1593" kern="1200">
          <a:solidFill>
            <a:schemeClr val="tx1"/>
          </a:solidFill>
          <a:latin typeface="+mn-lt"/>
          <a:ea typeface="+mn-ea"/>
          <a:cs typeface="+mn-cs"/>
        </a:defRPr>
      </a:lvl7pPr>
      <a:lvl8pPr marL="3034322" indent="-202288" algn="l" defTabSz="809153" rtl="0" eaLnBrk="1" latinLnBrk="0" hangingPunct="1">
        <a:lnSpc>
          <a:spcPct val="90000"/>
        </a:lnSpc>
        <a:spcBef>
          <a:spcPts val="442"/>
        </a:spcBef>
        <a:buFont typeface="Arial" panose="020B0604020202020204" pitchFamily="34" charset="0"/>
        <a:buChar char="•"/>
        <a:defRPr sz="1593" kern="1200">
          <a:solidFill>
            <a:schemeClr val="tx1"/>
          </a:solidFill>
          <a:latin typeface="+mn-lt"/>
          <a:ea typeface="+mn-ea"/>
          <a:cs typeface="+mn-cs"/>
        </a:defRPr>
      </a:lvl8pPr>
      <a:lvl9pPr marL="3438898" indent="-202288" algn="l" defTabSz="809153" rtl="0" eaLnBrk="1" latinLnBrk="0" hangingPunct="1">
        <a:lnSpc>
          <a:spcPct val="90000"/>
        </a:lnSpc>
        <a:spcBef>
          <a:spcPts val="442"/>
        </a:spcBef>
        <a:buFont typeface="Arial" panose="020B0604020202020204" pitchFamily="34" charset="0"/>
        <a:buChar char="•"/>
        <a:defRPr sz="159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09153" rtl="0" eaLnBrk="1" latinLnBrk="0" hangingPunct="1">
        <a:defRPr sz="1593" kern="1200">
          <a:solidFill>
            <a:schemeClr val="tx1"/>
          </a:solidFill>
          <a:latin typeface="+mn-lt"/>
          <a:ea typeface="+mn-ea"/>
          <a:cs typeface="+mn-cs"/>
        </a:defRPr>
      </a:lvl1pPr>
      <a:lvl2pPr marL="404576" algn="l" defTabSz="809153" rtl="0" eaLnBrk="1" latinLnBrk="0" hangingPunct="1">
        <a:defRPr sz="1593" kern="1200">
          <a:solidFill>
            <a:schemeClr val="tx1"/>
          </a:solidFill>
          <a:latin typeface="+mn-lt"/>
          <a:ea typeface="+mn-ea"/>
          <a:cs typeface="+mn-cs"/>
        </a:defRPr>
      </a:lvl2pPr>
      <a:lvl3pPr marL="809153" algn="l" defTabSz="809153" rtl="0" eaLnBrk="1" latinLnBrk="0" hangingPunct="1">
        <a:defRPr sz="1593" kern="1200">
          <a:solidFill>
            <a:schemeClr val="tx1"/>
          </a:solidFill>
          <a:latin typeface="+mn-lt"/>
          <a:ea typeface="+mn-ea"/>
          <a:cs typeface="+mn-cs"/>
        </a:defRPr>
      </a:lvl3pPr>
      <a:lvl4pPr marL="1213729" algn="l" defTabSz="809153" rtl="0" eaLnBrk="1" latinLnBrk="0" hangingPunct="1">
        <a:defRPr sz="1593" kern="1200">
          <a:solidFill>
            <a:schemeClr val="tx1"/>
          </a:solidFill>
          <a:latin typeface="+mn-lt"/>
          <a:ea typeface="+mn-ea"/>
          <a:cs typeface="+mn-cs"/>
        </a:defRPr>
      </a:lvl4pPr>
      <a:lvl5pPr marL="1618305" algn="l" defTabSz="809153" rtl="0" eaLnBrk="1" latinLnBrk="0" hangingPunct="1">
        <a:defRPr sz="1593" kern="1200">
          <a:solidFill>
            <a:schemeClr val="tx1"/>
          </a:solidFill>
          <a:latin typeface="+mn-lt"/>
          <a:ea typeface="+mn-ea"/>
          <a:cs typeface="+mn-cs"/>
        </a:defRPr>
      </a:lvl5pPr>
      <a:lvl6pPr marL="2022881" algn="l" defTabSz="809153" rtl="0" eaLnBrk="1" latinLnBrk="0" hangingPunct="1">
        <a:defRPr sz="1593" kern="1200">
          <a:solidFill>
            <a:schemeClr val="tx1"/>
          </a:solidFill>
          <a:latin typeface="+mn-lt"/>
          <a:ea typeface="+mn-ea"/>
          <a:cs typeface="+mn-cs"/>
        </a:defRPr>
      </a:lvl6pPr>
      <a:lvl7pPr marL="2427458" algn="l" defTabSz="809153" rtl="0" eaLnBrk="1" latinLnBrk="0" hangingPunct="1">
        <a:defRPr sz="1593" kern="1200">
          <a:solidFill>
            <a:schemeClr val="tx1"/>
          </a:solidFill>
          <a:latin typeface="+mn-lt"/>
          <a:ea typeface="+mn-ea"/>
          <a:cs typeface="+mn-cs"/>
        </a:defRPr>
      </a:lvl7pPr>
      <a:lvl8pPr marL="2832034" algn="l" defTabSz="809153" rtl="0" eaLnBrk="1" latinLnBrk="0" hangingPunct="1">
        <a:defRPr sz="1593" kern="1200">
          <a:solidFill>
            <a:schemeClr val="tx1"/>
          </a:solidFill>
          <a:latin typeface="+mn-lt"/>
          <a:ea typeface="+mn-ea"/>
          <a:cs typeface="+mn-cs"/>
        </a:defRPr>
      </a:lvl8pPr>
      <a:lvl9pPr marL="3236610" algn="l" defTabSz="809153" rtl="0" eaLnBrk="1" latinLnBrk="0" hangingPunct="1">
        <a:defRPr sz="159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jp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24" descr="A screenshot of a cell phone&#10;&#10;Description automatically generated">
            <a:extLst>
              <a:ext uri="{FF2B5EF4-FFF2-40B4-BE49-F238E27FC236}">
                <a16:creationId xmlns:a16="http://schemas.microsoft.com/office/drawing/2014/main" id="{246EA7F2-50A8-407F-A859-2CE09576C9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78" y="-1080"/>
            <a:ext cx="2636750" cy="3070800"/>
          </a:xfrm>
          <a:prstGeom prst="rect">
            <a:avLst/>
          </a:prstGeom>
        </p:spPr>
      </p:pic>
      <p:pic>
        <p:nvPicPr>
          <p:cNvPr id="7" name="Picture 6" descr="A picture containing nature, standing, large, giraffe&#10;&#10;Description automatically generated">
            <a:extLst>
              <a:ext uri="{FF2B5EF4-FFF2-40B4-BE49-F238E27FC236}">
                <a16:creationId xmlns:a16="http://schemas.microsoft.com/office/drawing/2014/main" id="{F21B7CE9-DD9E-4030-9E52-FC456F0ABBB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5010" t="7541" r="20226" b="5031"/>
          <a:stretch/>
        </p:blipFill>
        <p:spPr>
          <a:xfrm rot="5400000">
            <a:off x="3514670" y="-416971"/>
            <a:ext cx="3760023" cy="10789919"/>
          </a:xfrm>
          <a:prstGeom prst="rect">
            <a:avLst/>
          </a:prstGeom>
        </p:spPr>
      </p:pic>
      <p:pic>
        <p:nvPicPr>
          <p:cNvPr id="11" name="Picture 10" descr="A rocky mountain&#10;&#10;Description automatically generated">
            <a:extLst>
              <a:ext uri="{FF2B5EF4-FFF2-40B4-BE49-F238E27FC236}">
                <a16:creationId xmlns:a16="http://schemas.microsoft.com/office/drawing/2014/main" id="{90009502-4E4D-4513-986A-9F387FEBF20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529" r="446" b="-4"/>
          <a:stretch/>
        </p:blipFill>
        <p:spPr>
          <a:xfrm>
            <a:off x="6693473" y="0"/>
            <a:ext cx="4096168" cy="3069720"/>
          </a:xfrm>
          <a:prstGeom prst="rect">
            <a:avLst/>
          </a:prstGeom>
        </p:spPr>
      </p:pic>
      <p:pic>
        <p:nvPicPr>
          <p:cNvPr id="5" name="Picture 4" descr="A close up of a lush green hillside&#10;&#10;Description automatically generated">
            <a:extLst>
              <a:ext uri="{FF2B5EF4-FFF2-40B4-BE49-F238E27FC236}">
                <a16:creationId xmlns:a16="http://schemas.microsoft.com/office/drawing/2014/main" id="{92906B3D-09F3-4858-8D3F-16FEC0513A3C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0772" t="18305" b="12522"/>
          <a:stretch/>
        </p:blipFill>
        <p:spPr>
          <a:xfrm>
            <a:off x="2612053" y="0"/>
            <a:ext cx="4096168" cy="3069720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29164B6A-8772-4D5A-8E71-86BCF709DA6C}"/>
              </a:ext>
            </a:extLst>
          </p:cNvPr>
          <p:cNvSpPr txBox="1"/>
          <p:nvPr/>
        </p:nvSpPr>
        <p:spPr>
          <a:xfrm>
            <a:off x="2359296" y="1921"/>
            <a:ext cx="252000" cy="252000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a)</a:t>
            </a:r>
            <a:endParaRPr lang="LID4096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50ABE71-81F3-45E1-84B6-C664596AF0E0}"/>
              </a:ext>
            </a:extLst>
          </p:cNvPr>
          <p:cNvSpPr txBox="1"/>
          <p:nvPr/>
        </p:nvSpPr>
        <p:spPr>
          <a:xfrm>
            <a:off x="6470212" y="1921"/>
            <a:ext cx="252000" cy="25200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b)</a:t>
            </a:r>
            <a:endParaRPr lang="LID4096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64E2584-3647-421B-9CF2-29829A0CD008}"/>
              </a:ext>
            </a:extLst>
          </p:cNvPr>
          <p:cNvSpPr txBox="1"/>
          <p:nvPr/>
        </p:nvSpPr>
        <p:spPr>
          <a:xfrm>
            <a:off x="10540949" y="1921"/>
            <a:ext cx="252000" cy="25200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c)</a:t>
            </a:r>
            <a:endParaRPr lang="LID4096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84982CD-D9F3-418E-AE85-ED93E0814E11}"/>
              </a:ext>
            </a:extLst>
          </p:cNvPr>
          <p:cNvSpPr txBox="1"/>
          <p:nvPr/>
        </p:nvSpPr>
        <p:spPr>
          <a:xfrm>
            <a:off x="10535893" y="3085150"/>
            <a:ext cx="252000" cy="252000"/>
          </a:xfrm>
          <a:prstGeom prst="rect">
            <a:avLst/>
          </a:prstGeom>
          <a:solidFill>
            <a:schemeClr val="bg1"/>
          </a:solidFill>
        </p:spPr>
        <p:txBody>
          <a:bodyPr wrap="square" lIns="0" tIns="0" rIns="0" bIns="0" rtlCol="0" anchor="ctr">
            <a:spAutoFit/>
          </a:bodyPr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d)</a:t>
            </a:r>
            <a:endParaRPr lang="LID4096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04693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177</TotalTime>
  <Words>8</Words>
  <Application>Microsoft Office PowerPoint</Application>
  <PresentationFormat>Custom</PresentationFormat>
  <Paragraphs>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Lore Abad</dc:creator>
  <cp:lastModifiedBy>Lore Abad</cp:lastModifiedBy>
  <cp:revision>14</cp:revision>
  <dcterms:created xsi:type="dcterms:W3CDTF">2020-06-05T15:18:50Z</dcterms:created>
  <dcterms:modified xsi:type="dcterms:W3CDTF">2020-06-05T18:16:09Z</dcterms:modified>
</cp:coreProperties>
</file>